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1C24"/>
    <a:srgbClr val="FF0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95668-40CD-4B8F-B809-49C7DEAA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CF896-19F4-4006-B296-1FD93C964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78629-74E5-4D2D-8DF4-F3AD2DAE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C1EFB-0F2C-4616-81CC-DB7C590D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AE62A-F42B-4DE9-8E21-DBA3443F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6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1B155-FAF1-4569-BF48-010A2D4B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54B312-CB14-40AD-8346-CF10B51E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ADECE-4301-478B-926B-18250008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01DE-FAE7-431E-8FC7-DA2F4622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C661D-F155-4FCA-A194-CAE096DD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2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43CEF-1E02-4A35-80A7-2D7E96E48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B75ED8-BCBA-406F-B8AF-2362FD32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130B1-9138-4984-98B9-ED418E6C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2AD8A-D701-46AD-A075-137FC9E4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D1F14-BC63-4561-B047-3FA0B532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2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306F-AC6B-4E1E-ADDB-B40237EC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AEF8E-5C84-4B8C-9E4B-BFD7B3C1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81E2C-CC02-4334-9488-0EE221C3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7F1BE-D3A9-4D3A-AD31-1B04533A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A7086-B924-40CB-A78D-55F03590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4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C295-69F0-4353-87E6-26D4BD57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31A4AA-361E-4568-8FC6-DD6ADD7C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BB614-C30D-4370-BD00-B14BE96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52EDD-1B9C-4B72-A627-8AD0B947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D6523-EA25-4918-9249-92EDA1AB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F554E-41B6-420E-83D3-525315DA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8CF2D-D717-4D79-B16F-345399E2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AE0A3C-5DAF-4B75-A3D7-B2684477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23EC5-FA18-47D0-B372-FCAF4A47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13346-448A-4815-989D-50E835B8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E71424-F57C-49D3-B617-11DC588A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5D623-9D25-4274-A4B0-6DB5F765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D1057-69B3-4929-8C9B-5D6CF8E5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B0F7E-88DE-4F30-974A-1C494CB2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ADF020-DD00-456A-93FB-055C81BC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E5D791-4EE9-4C3B-A1BA-85DC81198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3C2261-E488-4E4B-915A-5E0CDEEE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B730A0-9374-4465-A5C8-37E77A44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88E23-B53E-441C-94CD-1D3326D6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DC438-C22D-4891-A320-719C11E6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D3FD6-6982-42F1-8833-548CD35E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0033A8-18ED-4947-80C8-B35ECFA9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F644E5-7041-4A64-9FBB-5F3E627F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C541DA-DED7-42D9-B1E5-702671FC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F9A424-CB65-4EBC-946C-B5941281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11DD6-B704-42D3-9CCD-4174D590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E8D19-87CB-4C27-95FA-22185DAC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AE72D-905B-4F4E-9DED-D19B934D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829D3E-52EE-472B-A2D2-30E689CD9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19E4B9-38D4-485F-9245-968606BE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322DC-44E4-474A-ACE3-70948237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6B4CE-B9F6-4BC7-BBC4-2AA37CE4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3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CB3C-A0FE-45BD-8D0A-E7F781BA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1DF342-8B26-46E8-84AB-6B03D71C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6324D-E38C-4BF4-940F-01BB4F4C4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F32D4-4FEB-41B9-80C1-426BCD78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1EB3B-1DB9-4FEF-8E4A-243D276C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F35641-6836-49D9-9A5D-245EDB70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3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064D-6A04-4AD9-B2D3-FF63F7EC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603154-AF24-477A-AED2-5C4A21592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436F3-D12E-44A3-B284-1579399BD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E5F4-F7B4-4CFE-8313-413F67ADEC9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21F3-29C4-4AFE-AA64-AEEA04A6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2A5AA-7A02-4881-8A3C-220B4717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62EE-AB7E-4B0B-AA61-DB78ADEE7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F9603F-6E97-4122-812D-F93F97DC0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6" y="268224"/>
            <a:ext cx="11927292" cy="6291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FBC997-98A5-44B2-8D22-77BFA34A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8" y="1479990"/>
            <a:ext cx="3151855" cy="160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E1522-2CAA-40EB-8EB2-F3DF905BC3B4}"/>
              </a:ext>
            </a:extLst>
          </p:cNvPr>
          <p:cNvSpPr txBox="1"/>
          <p:nvPr/>
        </p:nvSpPr>
        <p:spPr>
          <a:xfrm>
            <a:off x="694944" y="524256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этаж</a:t>
            </a:r>
          </a:p>
        </p:txBody>
      </p:sp>
    </p:spTree>
    <p:extLst>
      <p:ext uri="{BB962C8B-B14F-4D97-AF65-F5344CB8AC3E}">
        <p14:creationId xmlns:p14="http://schemas.microsoft.com/office/powerpoint/2010/main" val="6478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14285-F781-4607-AF92-828F9C45B0EC}"/>
              </a:ext>
            </a:extLst>
          </p:cNvPr>
          <p:cNvSpPr txBox="1"/>
          <p:nvPr/>
        </p:nvSpPr>
        <p:spPr>
          <a:xfrm>
            <a:off x="231648" y="280416"/>
            <a:ext cx="193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Химия</a:t>
            </a:r>
          </a:p>
          <a:p>
            <a:r>
              <a:rPr lang="ru-RU" dirty="0"/>
              <a:t>Биология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7EE6EF-3514-4FDA-8188-4F66EFB3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7" y="0"/>
            <a:ext cx="10143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92583-9E2E-442C-A0CE-AB11FD8BF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1899" r="1995" b="4106"/>
          <a:stretch/>
        </p:blipFill>
        <p:spPr>
          <a:xfrm>
            <a:off x="146304" y="571464"/>
            <a:ext cx="12033505" cy="6140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4F9AE-9667-4AAD-BEAC-84B1030EE769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Зона </a:t>
            </a:r>
          </a:p>
          <a:p>
            <a:r>
              <a:rPr lang="ru-RU" b="1" dirty="0"/>
              <a:t>отдыха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30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BFDB8-A2B0-4A46-9232-244DDB958EB1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Зона </a:t>
            </a:r>
          </a:p>
          <a:p>
            <a:r>
              <a:rPr lang="ru-RU" b="1" dirty="0"/>
              <a:t>отдыха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5B685-5498-4B43-9612-1F8F52B1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2" y="0"/>
            <a:ext cx="10716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7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22FD-0027-47C7-ABD9-88251C902293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Зона </a:t>
            </a:r>
          </a:p>
          <a:p>
            <a:r>
              <a:rPr lang="ru-RU" b="1" dirty="0"/>
              <a:t>отдыха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CD289-BD34-4D2C-AF4A-8536F2E4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0"/>
            <a:ext cx="10899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1E273-3A7C-414C-801B-399216094EA1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Зона </a:t>
            </a:r>
          </a:p>
          <a:p>
            <a:r>
              <a:rPr lang="ru-RU" b="1" dirty="0"/>
              <a:t>отдыха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E9D55-BC25-4FAD-8B80-0EB0F0F24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0"/>
            <a:ext cx="1083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523BC-01D3-44D9-BFE1-968EE34BC23A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Зона </a:t>
            </a:r>
          </a:p>
          <a:p>
            <a:r>
              <a:rPr lang="ru-RU" b="1" dirty="0"/>
              <a:t>отдыха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A0C41-F1F7-4839-BC9F-F769D20A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7" y="0"/>
            <a:ext cx="1081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31360-EABF-442B-A9DE-7ECA230704A7}"/>
              </a:ext>
            </a:extLst>
          </p:cNvPr>
          <p:cNvSpPr txBox="1"/>
          <p:nvPr/>
        </p:nvSpPr>
        <p:spPr>
          <a:xfrm>
            <a:off x="694944" y="524256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этаж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D8A6F-8F08-4798-9EF5-86ED858AE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1578" b="4521"/>
          <a:stretch/>
        </p:blipFill>
        <p:spPr>
          <a:xfrm>
            <a:off x="2926080" y="166023"/>
            <a:ext cx="8213587" cy="6613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C9BFC-96AE-4E55-B398-1DC6C485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8" y="1576197"/>
            <a:ext cx="3516075" cy="14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64C1CA-F07B-40BC-BD2D-32EC12976999}"/>
              </a:ext>
            </a:extLst>
          </p:cNvPr>
          <p:cNvSpPr txBox="1"/>
          <p:nvPr/>
        </p:nvSpPr>
        <p:spPr>
          <a:xfrm>
            <a:off x="597408" y="231648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Физика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BAAD82-F3DA-495A-9BE0-324C43FB1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6046" r="2647" b="11563"/>
          <a:stretch/>
        </p:blipFill>
        <p:spPr>
          <a:xfrm>
            <a:off x="213718" y="1271618"/>
            <a:ext cx="11764563" cy="50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8154D-15DA-41FB-9D78-F3147C75B216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Физика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AF61E-F8F4-4AEE-8202-1F50FACC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84" y="0"/>
            <a:ext cx="1033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3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62C3-6DC6-48B0-91A1-26ED547C53C5}"/>
              </a:ext>
            </a:extLst>
          </p:cNvPr>
          <p:cNvSpPr txBox="1"/>
          <p:nvPr/>
        </p:nvSpPr>
        <p:spPr>
          <a:xfrm>
            <a:off x="231648" y="280416"/>
            <a:ext cx="193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Физика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Насыщенно-оранжевый</a:t>
            </a:r>
          </a:p>
          <a:p>
            <a:r>
              <a:rPr lang="en-US" dirty="0"/>
              <a:t>RAL 2011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C5B1D8-A678-471C-8F5F-A0943C8B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0"/>
            <a:ext cx="10472928" cy="685800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E667C29-C189-4923-B60F-80AEF9D42909}"/>
              </a:ext>
            </a:extLst>
          </p:cNvPr>
          <p:cNvCxnSpPr/>
          <p:nvPr/>
        </p:nvCxnSpPr>
        <p:spPr>
          <a:xfrm>
            <a:off x="1719072" y="853440"/>
            <a:ext cx="4462272" cy="52425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56AC36-396C-4FB1-A2F5-6215B4C9C21F}"/>
              </a:ext>
            </a:extLst>
          </p:cNvPr>
          <p:cNvSpPr txBox="1"/>
          <p:nvPr/>
        </p:nvSpPr>
        <p:spPr>
          <a:xfrm>
            <a:off x="3377184" y="722900"/>
            <a:ext cx="7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4,3 м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FF04FB6-3A01-4517-9F97-E2F40A8D03E5}"/>
              </a:ext>
            </a:extLst>
          </p:cNvPr>
          <p:cNvCxnSpPr/>
          <p:nvPr/>
        </p:nvCxnSpPr>
        <p:spPr>
          <a:xfrm>
            <a:off x="1719072" y="2607766"/>
            <a:ext cx="219456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09BA19-048C-4E22-8FFD-22B63B6207B4}"/>
              </a:ext>
            </a:extLst>
          </p:cNvPr>
          <p:cNvSpPr txBox="1"/>
          <p:nvPr/>
        </p:nvSpPr>
        <p:spPr>
          <a:xfrm>
            <a:off x="2432304" y="2632150"/>
            <a:ext cx="688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1,5 м </a:t>
            </a:r>
          </a:p>
        </p:txBody>
      </p:sp>
    </p:spTree>
    <p:extLst>
      <p:ext uri="{BB962C8B-B14F-4D97-AF65-F5344CB8AC3E}">
        <p14:creationId xmlns:p14="http://schemas.microsoft.com/office/powerpoint/2010/main" val="25067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48A49-CC31-4A42-A9C0-F0C1822BEF59}"/>
              </a:ext>
            </a:extLst>
          </p:cNvPr>
          <p:cNvSpPr txBox="1"/>
          <p:nvPr/>
        </p:nvSpPr>
        <p:spPr>
          <a:xfrm>
            <a:off x="231648" y="280416"/>
            <a:ext cx="19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Физика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249821-F5FC-4B71-869C-B1420EC3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0"/>
            <a:ext cx="10436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4B5BD-3A4E-4690-984C-602AA63F1E87}"/>
              </a:ext>
            </a:extLst>
          </p:cNvPr>
          <p:cNvSpPr txBox="1"/>
          <p:nvPr/>
        </p:nvSpPr>
        <p:spPr>
          <a:xfrm>
            <a:off x="231648" y="280416"/>
            <a:ext cx="193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Химия</a:t>
            </a:r>
          </a:p>
          <a:p>
            <a:r>
              <a:rPr lang="ru-RU" dirty="0"/>
              <a:t>Биология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76D3E-8921-4F6D-8E41-4310B5F7C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/>
          <a:stretch/>
        </p:blipFill>
        <p:spPr>
          <a:xfrm>
            <a:off x="3401568" y="0"/>
            <a:ext cx="8790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BBB93-C475-4663-A9FE-982F4CE6E4D0}"/>
              </a:ext>
            </a:extLst>
          </p:cNvPr>
          <p:cNvSpPr txBox="1"/>
          <p:nvPr/>
        </p:nvSpPr>
        <p:spPr>
          <a:xfrm>
            <a:off x="231648" y="280416"/>
            <a:ext cx="193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Химия</a:t>
            </a:r>
          </a:p>
          <a:p>
            <a:r>
              <a:rPr lang="ru-RU" dirty="0"/>
              <a:t>Биология</a:t>
            </a:r>
          </a:p>
          <a:p>
            <a:endParaRPr lang="ru-RU" dirty="0"/>
          </a:p>
          <a:p>
            <a:r>
              <a:rPr lang="ru-RU" dirty="0"/>
              <a:t>Голубой </a:t>
            </a:r>
          </a:p>
          <a:p>
            <a:r>
              <a:rPr lang="en-US" dirty="0"/>
              <a:t>RAL 5012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ADA88-61CE-423E-949B-60F6414DA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0"/>
            <a:ext cx="103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E4D32-0291-41BE-8C09-7562A077B4F0}"/>
              </a:ext>
            </a:extLst>
          </p:cNvPr>
          <p:cNvSpPr txBox="1"/>
          <p:nvPr/>
        </p:nvSpPr>
        <p:spPr>
          <a:xfrm>
            <a:off x="231648" y="280416"/>
            <a:ext cx="193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Лаборатория</a:t>
            </a:r>
          </a:p>
          <a:p>
            <a:r>
              <a:rPr lang="ru-RU" dirty="0"/>
              <a:t>Химия</a:t>
            </a:r>
          </a:p>
          <a:p>
            <a:r>
              <a:rPr lang="ru-RU" dirty="0"/>
              <a:t>Биология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B4E45-82AF-4416-8FE0-F3CD7B8A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9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ОИТ</dc:creator>
  <cp:lastModifiedBy>ОИТ</cp:lastModifiedBy>
  <cp:revision>8</cp:revision>
  <dcterms:created xsi:type="dcterms:W3CDTF">2021-12-24T06:52:49Z</dcterms:created>
  <dcterms:modified xsi:type="dcterms:W3CDTF">2021-12-24T12:10:54Z</dcterms:modified>
</cp:coreProperties>
</file>